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533" autoAdjust="0"/>
  </p:normalViewPr>
  <p:slideViewPr>
    <p:cSldViewPr snapToGrid="0">
      <p:cViewPr varScale="1">
        <p:scale>
          <a:sx n="72" d="100"/>
          <a:sy n="72" d="100"/>
        </p:scale>
        <p:origin x="6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5C1C-4D68-4ED1-93D2-EF36AE204CA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802F-0121-400A-B0B3-DE6F0D1B14D6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293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5C1C-4D68-4ED1-93D2-EF36AE204CA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802F-0121-400A-B0B3-DE6F0D1B1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0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5C1C-4D68-4ED1-93D2-EF36AE204CA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802F-0121-400A-B0B3-DE6F0D1B1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27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5C1C-4D68-4ED1-93D2-EF36AE204CA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802F-0121-400A-B0B3-DE6F0D1B14D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5487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5C1C-4D68-4ED1-93D2-EF36AE204CA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802F-0121-400A-B0B3-DE6F0D1B1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99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5C1C-4D68-4ED1-93D2-EF36AE204CA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802F-0121-400A-B0B3-DE6F0D1B14D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82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5C1C-4D68-4ED1-93D2-EF36AE204CA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802F-0121-400A-B0B3-DE6F0D1B1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46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5C1C-4D68-4ED1-93D2-EF36AE204CA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802F-0121-400A-B0B3-DE6F0D1B1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988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5C1C-4D68-4ED1-93D2-EF36AE204CA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802F-0121-400A-B0B3-DE6F0D1B1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1166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AEBEDB-5350-47B6-B29B-46FA686BF0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10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5C1C-4D68-4ED1-93D2-EF36AE204CA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802F-0121-400A-B0B3-DE6F0D1B1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10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5C1C-4D68-4ED1-93D2-EF36AE204CA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802F-0121-400A-B0B3-DE6F0D1B1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43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5C1C-4D68-4ED1-93D2-EF36AE204CA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802F-0121-400A-B0B3-DE6F0D1B1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76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5C1C-4D68-4ED1-93D2-EF36AE204CA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802F-0121-400A-B0B3-DE6F0D1B1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74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5C1C-4D68-4ED1-93D2-EF36AE204CA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802F-0121-400A-B0B3-DE6F0D1B1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44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5C1C-4D68-4ED1-93D2-EF36AE204CA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802F-0121-400A-B0B3-DE6F0D1B1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45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5C1C-4D68-4ED1-93D2-EF36AE204CA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802F-0121-400A-B0B3-DE6F0D1B1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6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5C1C-4D68-4ED1-93D2-EF36AE204CA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802F-0121-400A-B0B3-DE6F0D1B1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7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3075C1C-4D68-4ED1-93D2-EF36AE204CA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877802F-0121-400A-B0B3-DE6F0D1B1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327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1177588" cy="2971801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ОПОРНая</a:t>
            </a:r>
            <a:r>
              <a:rPr lang="ru-RU" b="1" dirty="0" smtClean="0">
                <a:solidFill>
                  <a:schemeClr val="bg1"/>
                </a:solidFill>
              </a:rPr>
              <a:t>  </a:t>
            </a:r>
            <a:r>
              <a:rPr lang="ru-RU" b="1" dirty="0" err="1" smtClean="0">
                <a:solidFill>
                  <a:schemeClr val="bg1"/>
                </a:solidFill>
              </a:rPr>
              <a:t>ТАБЛИЦа</a:t>
            </a:r>
            <a:r>
              <a:rPr lang="ru-RU" b="1" dirty="0" smtClean="0">
                <a:solidFill>
                  <a:schemeClr val="bg1"/>
                </a:solidFill>
              </a:rPr>
              <a:t>  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ДЛЯ    ФОРМУЛИРОВКИ        ТЕМЫ 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ПО       САМООБРАЗОВАНИЮ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01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54200" y="1"/>
            <a:ext cx="8629650" cy="10414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CC0000"/>
                </a:solidFill>
              </a:rPr>
              <a:t>Опорная таблица для формулирования темы по </a:t>
            </a:r>
            <a:r>
              <a:rPr lang="ru-RU" sz="2800" dirty="0" smtClean="0">
                <a:solidFill>
                  <a:srgbClr val="CC0000"/>
                </a:solidFill>
              </a:rPr>
              <a:t>самообразованию</a:t>
            </a:r>
            <a:endParaRPr lang="ru-RU" sz="2800" dirty="0">
              <a:solidFill>
                <a:srgbClr val="CC0000"/>
              </a:solidFill>
            </a:endParaRPr>
          </a:p>
        </p:txBody>
      </p:sp>
      <p:graphicFrame>
        <p:nvGraphicFramePr>
          <p:cNvPr id="14389" name="Group 5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5879648"/>
              </p:ext>
            </p:extLst>
          </p:nvPr>
        </p:nvGraphicFramePr>
        <p:xfrm>
          <a:off x="304800" y="1041401"/>
          <a:ext cx="11887199" cy="6448360"/>
        </p:xfrm>
        <a:graphic>
          <a:graphicData uri="http://schemas.openxmlformats.org/drawingml/2006/table">
            <a:tbl>
              <a:tblPr/>
              <a:tblGrid>
                <a:gridCol w="2162816"/>
                <a:gridCol w="2160744"/>
                <a:gridCol w="1504027"/>
                <a:gridCol w="2067519"/>
                <a:gridCol w="2065447"/>
                <a:gridCol w="1926646"/>
              </a:tblGrid>
              <a:tr h="815660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 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Связую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щее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слово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Средство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Место, группа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7969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Систематизация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Активизация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Актуализация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Качества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Мотивация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Психические процессы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Интерес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Потребность</a:t>
                      </a:r>
                      <a:endParaRPr kumimoji="0" lang="en-US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Конкретизация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Через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Путём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помощью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процессе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условие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Механизм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условие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Механизм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Апробация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Роль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Влияние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Приём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Подход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Пособие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ТСО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ИКТ,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Наглядный, дидактический материал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Конкретизация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детей, </a:t>
                      </a:r>
                      <a:r>
                        <a:rPr kumimoji="0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деятельности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72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800100"/>
          </a:xfrm>
        </p:spPr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84212" y="1603514"/>
            <a:ext cx="11126788" cy="3525078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</a:rPr>
              <a:t>Повышение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педагогической компетенции у</a:t>
            </a:r>
            <a:r>
              <a:rPr lang="ru-RU" sz="2800" dirty="0" smtClean="0">
                <a:solidFill>
                  <a:schemeClr val="bg1"/>
                </a:solidFill>
              </a:rPr>
              <a:t> родителей </a:t>
            </a:r>
            <a:r>
              <a:rPr lang="ru-RU" sz="2800" b="1" dirty="0" smtClean="0">
                <a:solidFill>
                  <a:srgbClr val="FF0000"/>
                </a:solidFill>
              </a:rPr>
              <a:t>через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использование </a:t>
            </a:r>
            <a:r>
              <a:rPr lang="ru-RU" sz="2800" u="sng" dirty="0" smtClean="0">
                <a:solidFill>
                  <a:schemeClr val="bg1"/>
                </a:solidFill>
              </a:rPr>
              <a:t>ИКТ технологий</a:t>
            </a:r>
            <a:r>
              <a:rPr lang="ru-RU" sz="2800" dirty="0" smtClean="0">
                <a:solidFill>
                  <a:schemeClr val="bg1"/>
                </a:solidFill>
              </a:rPr>
              <a:t> в познавательно-исследовательской деятельности.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</a:rPr>
              <a:t>Формирование</a:t>
            </a:r>
            <a:r>
              <a:rPr lang="ru-RU" sz="2800" dirty="0" smtClean="0">
                <a:solidFill>
                  <a:schemeClr val="bg1"/>
                </a:solidFill>
              </a:rPr>
              <a:t> духовно-нравственной личности </a:t>
            </a:r>
            <a:r>
              <a:rPr lang="ru-RU" sz="2800" dirty="0" smtClean="0">
                <a:solidFill>
                  <a:srgbClr val="FF0000"/>
                </a:solidFill>
              </a:rPr>
              <a:t>через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применение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u="sng" dirty="0" smtClean="0">
                <a:solidFill>
                  <a:schemeClr val="bg1"/>
                </a:solidFill>
              </a:rPr>
              <a:t>дидактических игр </a:t>
            </a:r>
            <a:r>
              <a:rPr lang="ru-RU" sz="2800" dirty="0" smtClean="0">
                <a:solidFill>
                  <a:schemeClr val="bg1"/>
                </a:solidFill>
              </a:rPr>
              <a:t>с детьми старшего дошкольного возраста.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Развитие самостоятельности и инициативы 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в процессе реализации сюжетно-ролевых игр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Организация мини-музея , как форма работы , стимулирующая  познавательные и творческие способности детей дошкольного возраста.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21201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117</TotalTime>
  <Words>141</Words>
  <Application>Microsoft Office PowerPoint</Application>
  <PresentationFormat>Широкоэкранный</PresentationFormat>
  <Paragraphs>66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Century Gothic</vt:lpstr>
      <vt:lpstr>Times New Roman</vt:lpstr>
      <vt:lpstr>Wingdings</vt:lpstr>
      <vt:lpstr>Wingdings 3</vt:lpstr>
      <vt:lpstr>Сектор</vt:lpstr>
      <vt:lpstr>ОПОРНая  ТАБЛИЦа    ДЛЯ    ФОРМУЛИРОВКИ        ТЕМЫ   ПО       САМООБРАЗОВАНИЮ</vt:lpstr>
      <vt:lpstr>Опорная таблица для формулирования темы по самообразованию</vt:lpstr>
      <vt:lpstr>Пример: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ОПОРНЫЕ  ТАБЛИЦЫ    ДЛЯ    ФОРМУЛИРОВКИ        ТЕМЫ   ПО       САМООБРАЗОВАНИЮ</dc:title>
  <dc:creator>Пользователь</dc:creator>
  <cp:lastModifiedBy>Пользователь</cp:lastModifiedBy>
  <cp:revision>5</cp:revision>
  <dcterms:created xsi:type="dcterms:W3CDTF">2016-02-01T15:36:20Z</dcterms:created>
  <dcterms:modified xsi:type="dcterms:W3CDTF">2016-02-01T17:33:39Z</dcterms:modified>
</cp:coreProperties>
</file>