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66" r:id="rId16"/>
    <p:sldId id="267" r:id="rId17"/>
    <p:sldId id="268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gifok.net/images/2015/10/16/Camomile_2_06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89" y="125218"/>
            <a:ext cx="6896516" cy="6620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лок-схема: процесс 6"/>
          <p:cNvSpPr/>
          <p:nvPr userDrawn="1"/>
        </p:nvSpPr>
        <p:spPr>
          <a:xfrm>
            <a:off x="353008" y="260648"/>
            <a:ext cx="8424936" cy="6192688"/>
          </a:xfrm>
          <a:prstGeom prst="flowChartProcess">
            <a:avLst/>
          </a:prstGeom>
          <a:solidFill>
            <a:schemeClr val="accent5">
              <a:lumMod val="40000"/>
              <a:lumOff val="60000"/>
              <a:alpha val="61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playcast.ru/uploads/2014/11/07/10530800.gif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4799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pticy-359.gif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116632"/>
            <a:ext cx="983629" cy="1102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«Бизиборд в индивидуальной работе с детьми с ОНР»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7560840" cy="19217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 ГБОУ СОШ №10 «ОЦ ЛИК» детский сад №11 г. о. Отрадный Самарской области.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Рогалева Эвелина Николаевна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7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Эвелина\Desktop\фото для бизиборда\IMG_7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3384376" cy="5112568"/>
          </a:xfrm>
          <a:prstGeom prst="rect">
            <a:avLst/>
          </a:prstGeom>
          <a:noFill/>
        </p:spPr>
      </p:pic>
      <p:pic>
        <p:nvPicPr>
          <p:cNvPr id="21507" name="Picture 3" descr="C:\Users\Эвелина\Desktop\фото для бизиборда\IMG_7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648720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Эвелина\Desktop\фото для бизиборда\IMG_7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3312368" cy="4968553"/>
          </a:xfrm>
          <a:prstGeom prst="rect">
            <a:avLst/>
          </a:prstGeom>
          <a:noFill/>
        </p:spPr>
      </p:pic>
      <p:pic>
        <p:nvPicPr>
          <p:cNvPr id="22531" name="Picture 3" descr="C:\Users\Эвелина\Desktop\фото для бизиборда\IMG_7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124744"/>
            <a:ext cx="3394472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Эвелина\Desktop\фото для бизиборда\IMG_7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479816" cy="3096344"/>
          </a:xfrm>
          <a:prstGeom prst="rect">
            <a:avLst/>
          </a:prstGeom>
          <a:noFill/>
        </p:spPr>
      </p:pic>
      <p:pic>
        <p:nvPicPr>
          <p:cNvPr id="23555" name="Picture 3" descr="C:\Users\Эвелина\Desktop\фото для бизиборда\IMG_7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501228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Эвелина\Desktop\фото для бизиборда\IMG_7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394472" cy="4525963"/>
          </a:xfrm>
          <a:prstGeom prst="rect">
            <a:avLst/>
          </a:prstGeom>
          <a:noFill/>
        </p:spPr>
      </p:pic>
      <p:pic>
        <p:nvPicPr>
          <p:cNvPr id="24579" name="Picture 3" descr="C:\Users\Эвелина\Desktop\фото для бизиборда\IMG_7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464496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Эвелина\Desktop\фото для бизиборда\IMG_7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038600" cy="3028950"/>
          </a:xfrm>
          <a:prstGeom prst="rect">
            <a:avLst/>
          </a:prstGeom>
          <a:noFill/>
        </p:spPr>
      </p:pic>
      <p:pic>
        <p:nvPicPr>
          <p:cNvPr id="25603" name="Picture 3" descr="C:\Users\Эвелина\Desktop\фото для бизиборда\IMG_7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Эвелина\Desktop\фото для бизиборда\IMG_7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7272809" cy="475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16824" cy="10129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Этап - практический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560840" cy="3773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-работа с детьми:  упражнения, задания, игры, действия с предметами;</a:t>
            </a:r>
          </a:p>
          <a:p>
            <a:pPr>
              <a:buNone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-консультации для родителей: «Польза бизиборда для детей»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Эвелина\Desktop\фото для бизиборда\IMG_7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618402" cy="4824536"/>
          </a:xfrm>
          <a:prstGeom prst="rect">
            <a:avLst/>
          </a:prstGeom>
          <a:noFill/>
        </p:spPr>
      </p:pic>
      <p:pic>
        <p:nvPicPr>
          <p:cNvPr id="26627" name="Picture 3" descr="C:\Users\Эвелина\Desktop\фото для бизиборда\IMG_7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Эвелина\Desktop\фото для бизиборда\IMG_7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94472" cy="4525963"/>
          </a:xfrm>
          <a:prstGeom prst="rect">
            <a:avLst/>
          </a:prstGeom>
          <a:noFill/>
        </p:spPr>
      </p:pic>
      <p:pic>
        <p:nvPicPr>
          <p:cNvPr id="27651" name="Picture 3" descr="C:\Users\Эвелина\Desktop\фото для бизиборда\IMG_7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Эвелина\Desktop\фото для бизиборда\IMG_7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248472" cy="3186354"/>
          </a:xfrm>
          <a:prstGeom prst="rect">
            <a:avLst/>
          </a:prstGeom>
          <a:noFill/>
        </p:spPr>
      </p:pic>
      <p:pic>
        <p:nvPicPr>
          <p:cNvPr id="28675" name="Picture 3" descr="C:\Users\Эвелина\Desktop\фото для бизиборда\IMG_7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4470648" cy="335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« Выстроить сенсорную систему на практической деятельности детей, утверждая, что моторика руки в комплексе  с другим анализатором позволит ребёнку более точно говорить  о свойствах предметов».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Фридрих  Фребель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934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Эвелина\Desktop\фото для бизиборда\IMG_7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510390" cy="4680520"/>
          </a:xfrm>
          <a:prstGeom prst="rect">
            <a:avLst/>
          </a:prstGeom>
          <a:noFill/>
        </p:spPr>
      </p:pic>
      <p:pic>
        <p:nvPicPr>
          <p:cNvPr id="29699" name="Picture 3" descr="G:\DCIM\100CANON\IMG_7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60716"/>
            <a:ext cx="3754512" cy="500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Этап - анализ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велина\Desktop\фото для бизиборда\IMG_7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3878558" cy="290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 descr="G:\DCIM\100CANON\IMG_7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764569" cy="5073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40760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Диагностический анализ.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8574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-Стимулирует познавательную активность.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-Способствует интеллектуальному и творческому  развитию детей.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 детей развиты   тактильные ощущения, мелкая моторика рук,  мышление, память, внимание, воображение.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-Пополнен  словарный запас.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Ребёнок использует в речи сложноподчинённые предложения.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-Умеет составлять рассказ, описывать картины.</a:t>
            </a:r>
          </a:p>
          <a:p>
            <a:pPr>
              <a:buNone/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-Улучшилось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восприятие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984776" cy="94096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Проанализировав работу,  сделала вывод, что такие пособия как бизиборд  способствуют: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познавательному развитию;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-социально-коммуникативному развитию;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-художественно -эстетическому развитию;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речевому развити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5"/>
            <a:ext cx="8147248" cy="482453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 Ребёнок учиться в процессе самостоятельной деятельности с материалами и постепенно проходит путь от хватания к пониманию, т. е., от манипуляций руками к пониманию сути предмета»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Мария Монтессори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4065711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772400" cy="4248472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предметно-пространственной среды, способствующей сенсомоторному развитию детей с нарушением речи ОНР, для  развития  мелкой моторики и органов восприятия.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912768" cy="94096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200800" cy="5040560"/>
          </a:xfrm>
        </p:spPr>
        <p:txBody>
          <a:bodyPr>
            <a:normAutofit/>
          </a:bodyPr>
          <a:lstStyle/>
          <a:p>
            <a:pPr lvl="0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литературы ;</a:t>
            </a:r>
          </a:p>
          <a:p>
            <a:pPr lvl="0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оптимальный вариант эскиза для создания бизиборда;</a:t>
            </a:r>
          </a:p>
          <a:p>
            <a:pPr lvl="0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Подобрать соответствующий материал и различное пособие;</a:t>
            </a:r>
          </a:p>
          <a:p>
            <a:pPr lvl="0"/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своими руками полезное пособие для детей;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16824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1"/>
            <a:ext cx="7632848" cy="42484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 мелкую моторику, математические способности, умение обобщать, логическое мышление, внимание, память, воображение, интеллектуальные способности,  пополняет словарь.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128792" cy="13681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132856"/>
            <a:ext cx="6635080" cy="3993307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этап: подготовительный;</a:t>
            </a:r>
          </a:p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этап: практический;</a:t>
            </a:r>
          </a:p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этап: анализ работы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Этап - подготовительный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-изучение различных материалов и литературы на тему: «Создание бизиборда своими руками»;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-выбор оптимально-приемлемых вариантов дизайна;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-разработка эскизов;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-подборка материала и пособия дидактических игр, упражнений, заданий;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размещение материала и пособия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C:\Users\Эвелина\Desktop\фото для бизиборда\IMG_7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404663"/>
            <a:ext cx="3394472" cy="4968553"/>
          </a:xfrm>
          <a:prstGeom prst="rect">
            <a:avLst/>
          </a:prstGeom>
          <a:noFill/>
        </p:spPr>
      </p:pic>
      <p:pic>
        <p:nvPicPr>
          <p:cNvPr id="20484" name="Picture 4" descr="C:\Users\Эвелина\Desktop\фото для бизиборда\IMG_7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394472" cy="474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313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«Бизиборд в индивидуальной работе с детьми с ОНР»   </vt:lpstr>
      <vt:lpstr>… « Выстроить сенсорную систему на практической деятельности детей, утверждая, что моторика руки в комплексе  с другим анализатором позволит ребёнку более точно говорить  о свойствах предметов».  Фридрих  Фребель  </vt:lpstr>
      <vt:lpstr>Слайд 3</vt:lpstr>
      <vt:lpstr>Цель:</vt:lpstr>
      <vt:lpstr>Задачи:</vt:lpstr>
      <vt:lpstr>Ожидаемые результаты </vt:lpstr>
      <vt:lpstr>Этапы работы</vt:lpstr>
      <vt:lpstr>1. Этап - подготовительный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2.  Этап - практический</vt:lpstr>
      <vt:lpstr>Слайд 17</vt:lpstr>
      <vt:lpstr>Слайд 18</vt:lpstr>
      <vt:lpstr>Слайд 19</vt:lpstr>
      <vt:lpstr>Слайд 20</vt:lpstr>
      <vt:lpstr>3. Этап - анализ</vt:lpstr>
      <vt:lpstr>Слайд 22</vt:lpstr>
      <vt:lpstr>Диагностический анализ.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Эвелина</cp:lastModifiedBy>
  <cp:revision>22</cp:revision>
  <dcterms:created xsi:type="dcterms:W3CDTF">2018-02-04T16:31:03Z</dcterms:created>
  <dcterms:modified xsi:type="dcterms:W3CDTF">2018-11-21T10:05:40Z</dcterms:modified>
</cp:coreProperties>
</file>