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283" r:id="rId4"/>
    <p:sldId id="284" r:id="rId5"/>
    <p:sldId id="296" r:id="rId6"/>
    <p:sldId id="302" r:id="rId7"/>
    <p:sldId id="261" r:id="rId8"/>
    <p:sldId id="313" r:id="rId9"/>
    <p:sldId id="258" r:id="rId10"/>
    <p:sldId id="259" r:id="rId11"/>
    <p:sldId id="263" r:id="rId12"/>
    <p:sldId id="264" r:id="rId13"/>
    <p:sldId id="266" r:id="rId14"/>
    <p:sldId id="267" r:id="rId15"/>
    <p:sldId id="314" r:id="rId16"/>
    <p:sldId id="269" r:id="rId17"/>
    <p:sldId id="270" r:id="rId18"/>
    <p:sldId id="274" r:id="rId19"/>
    <p:sldId id="312" r:id="rId20"/>
    <p:sldId id="309" r:id="rId21"/>
    <p:sldId id="272" r:id="rId22"/>
    <p:sldId id="273" r:id="rId23"/>
    <p:sldId id="277" r:id="rId24"/>
    <p:sldId id="278" r:id="rId25"/>
    <p:sldId id="282" r:id="rId26"/>
    <p:sldId id="289" r:id="rId27"/>
    <p:sldId id="293" r:id="rId28"/>
    <p:sldId id="286" r:id="rId29"/>
    <p:sldId id="310" r:id="rId30"/>
    <p:sldId id="297" r:id="rId31"/>
    <p:sldId id="311" r:id="rId32"/>
    <p:sldId id="318" r:id="rId33"/>
    <p:sldId id="303" r:id="rId34"/>
    <p:sldId id="319" r:id="rId35"/>
    <p:sldId id="287" r:id="rId36"/>
    <p:sldId id="299" r:id="rId37"/>
    <p:sldId id="315" r:id="rId38"/>
    <p:sldId id="317" r:id="rId39"/>
    <p:sldId id="316" r:id="rId40"/>
    <p:sldId id="304" r:id="rId41"/>
    <p:sldId id="291" r:id="rId42"/>
    <p:sldId id="308" r:id="rId43"/>
    <p:sldId id="279" r:id="rId44"/>
    <p:sldId id="29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59A6D83F-B3BD-4998-BBA9-2D3094FCFF73}">
          <p14:sldIdLst>
            <p14:sldId id="256"/>
            <p14:sldId id="320"/>
            <p14:sldId id="283"/>
            <p14:sldId id="284"/>
            <p14:sldId id="296"/>
            <p14:sldId id="302"/>
            <p14:sldId id="261"/>
            <p14:sldId id="313"/>
            <p14:sldId id="258"/>
            <p14:sldId id="259"/>
            <p14:sldId id="263"/>
            <p14:sldId id="264"/>
            <p14:sldId id="266"/>
            <p14:sldId id="267"/>
            <p14:sldId id="314"/>
            <p14:sldId id="269"/>
            <p14:sldId id="270"/>
            <p14:sldId id="274"/>
            <p14:sldId id="312"/>
            <p14:sldId id="309"/>
            <p14:sldId id="272"/>
            <p14:sldId id="273"/>
            <p14:sldId id="277"/>
            <p14:sldId id="278"/>
            <p14:sldId id="282"/>
            <p14:sldId id="289"/>
            <p14:sldId id="293"/>
            <p14:sldId id="286"/>
            <p14:sldId id="310"/>
            <p14:sldId id="297"/>
            <p14:sldId id="311"/>
            <p14:sldId id="318"/>
            <p14:sldId id="303"/>
            <p14:sldId id="319"/>
            <p14:sldId id="287"/>
            <p14:sldId id="299"/>
            <p14:sldId id="315"/>
            <p14:sldId id="317"/>
            <p14:sldId id="316"/>
            <p14:sldId id="304"/>
            <p14:sldId id="291"/>
            <p14:sldId id="308"/>
            <p14:sldId id="279"/>
            <p14:sldId id="29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885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3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5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7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5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64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75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2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42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1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A289E-1DDA-4A68-83EB-8FAFE7FA4BA1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F02EB-5D85-403B-B3DB-4B9F42DD6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84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6691" y="581891"/>
            <a:ext cx="10626436" cy="997527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 природы родного края.</a:t>
            </a:r>
            <a:b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область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1" y="1773382"/>
            <a:ext cx="6941127" cy="459970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94072" y="4391891"/>
            <a:ext cx="3782292" cy="1981199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ГБОУ  СОШ №10 «ОЦ ЛИК» г. о. Отрадный Самарская область детский сад №11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Рогалёва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Э.Н.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11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4085"/>
            <a:ext cx="10515599" cy="6019006"/>
          </a:xfrm>
        </p:spPr>
      </p:pic>
    </p:spTree>
    <p:extLst>
      <p:ext uri="{BB962C8B-B14F-4D97-AF65-F5344CB8AC3E}">
        <p14:creationId xmlns:p14="http://schemas.microsoft.com/office/powerpoint/2010/main" val="3285819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21820"/>
          </a:xfrm>
        </p:spPr>
      </p:pic>
    </p:spTree>
    <p:extLst>
      <p:ext uri="{BB962C8B-B14F-4D97-AF65-F5344CB8AC3E}">
        <p14:creationId xmlns:p14="http://schemas.microsoft.com/office/powerpoint/2010/main" val="1295052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04948"/>
          </a:xfrm>
        </p:spPr>
      </p:pic>
    </p:spTree>
    <p:extLst>
      <p:ext uri="{BB962C8B-B14F-4D97-AF65-F5344CB8AC3E}">
        <p14:creationId xmlns:p14="http://schemas.microsoft.com/office/powerpoint/2010/main" val="39748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49530"/>
          </a:xfrm>
        </p:spPr>
      </p:pic>
    </p:spTree>
    <p:extLst>
      <p:ext uri="{BB962C8B-B14F-4D97-AF65-F5344CB8AC3E}">
        <p14:creationId xmlns:p14="http://schemas.microsoft.com/office/powerpoint/2010/main" val="104770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74220"/>
          </a:xfrm>
        </p:spPr>
      </p:pic>
    </p:spTree>
    <p:extLst>
      <p:ext uri="{BB962C8B-B14F-4D97-AF65-F5344CB8AC3E}">
        <p14:creationId xmlns:p14="http://schemas.microsoft.com/office/powerpoint/2010/main" val="2515585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18802"/>
          </a:xfrm>
        </p:spPr>
      </p:pic>
    </p:spTree>
    <p:extLst>
      <p:ext uri="{BB962C8B-B14F-4D97-AF65-F5344CB8AC3E}">
        <p14:creationId xmlns:p14="http://schemas.microsoft.com/office/powerpoint/2010/main" val="331549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29639"/>
          </a:xfrm>
        </p:spPr>
      </p:pic>
    </p:spTree>
    <p:extLst>
      <p:ext uri="{BB962C8B-B14F-4D97-AF65-F5344CB8AC3E}">
        <p14:creationId xmlns:p14="http://schemas.microsoft.com/office/powerpoint/2010/main" val="3610600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257348"/>
          </a:xfrm>
        </p:spPr>
      </p:pic>
    </p:spTree>
    <p:extLst>
      <p:ext uri="{BB962C8B-B14F-4D97-AF65-F5344CB8AC3E}">
        <p14:creationId xmlns:p14="http://schemas.microsoft.com/office/powerpoint/2010/main" val="2555868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619510" cy="6188075"/>
          </a:xfrm>
        </p:spPr>
      </p:pic>
    </p:spTree>
    <p:extLst>
      <p:ext uri="{BB962C8B-B14F-4D97-AF65-F5344CB8AC3E}">
        <p14:creationId xmlns:p14="http://schemas.microsoft.com/office/powerpoint/2010/main" val="3426814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46511"/>
          </a:xfrm>
        </p:spPr>
      </p:pic>
    </p:spTree>
    <p:extLst>
      <p:ext uri="{BB962C8B-B14F-4D97-AF65-F5344CB8AC3E}">
        <p14:creationId xmlns:p14="http://schemas.microsoft.com/office/powerpoint/2010/main" val="983414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18802"/>
          </a:xfrm>
        </p:spPr>
      </p:pic>
    </p:spTree>
    <p:extLst>
      <p:ext uri="{BB962C8B-B14F-4D97-AF65-F5344CB8AC3E}">
        <p14:creationId xmlns:p14="http://schemas.microsoft.com/office/powerpoint/2010/main" val="1294636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215784"/>
          </a:xfrm>
        </p:spPr>
      </p:pic>
    </p:spTree>
    <p:extLst>
      <p:ext uri="{BB962C8B-B14F-4D97-AF65-F5344CB8AC3E}">
        <p14:creationId xmlns:p14="http://schemas.microsoft.com/office/powerpoint/2010/main" val="1945025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32657"/>
          </a:xfrm>
        </p:spPr>
      </p:pic>
    </p:spTree>
    <p:extLst>
      <p:ext uri="{BB962C8B-B14F-4D97-AF65-F5344CB8AC3E}">
        <p14:creationId xmlns:p14="http://schemas.microsoft.com/office/powerpoint/2010/main" val="2067762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29639"/>
          </a:xfrm>
        </p:spPr>
      </p:pic>
    </p:spTree>
    <p:extLst>
      <p:ext uri="{BB962C8B-B14F-4D97-AF65-F5344CB8AC3E}">
        <p14:creationId xmlns:p14="http://schemas.microsoft.com/office/powerpoint/2010/main" val="3901854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88075"/>
          </a:xfrm>
        </p:spPr>
      </p:pic>
    </p:spTree>
    <p:extLst>
      <p:ext uri="{BB962C8B-B14F-4D97-AF65-F5344CB8AC3E}">
        <p14:creationId xmlns:p14="http://schemas.microsoft.com/office/powerpoint/2010/main" val="3374796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5"/>
            <a:ext cx="10661073" cy="6118802"/>
          </a:xfrm>
        </p:spPr>
      </p:pic>
    </p:spTree>
    <p:extLst>
      <p:ext uri="{BB962C8B-B14F-4D97-AF65-F5344CB8AC3E}">
        <p14:creationId xmlns:p14="http://schemas.microsoft.com/office/powerpoint/2010/main" val="1318709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077239"/>
          </a:xfrm>
        </p:spPr>
      </p:pic>
    </p:spTree>
    <p:extLst>
      <p:ext uri="{BB962C8B-B14F-4D97-AF65-F5344CB8AC3E}">
        <p14:creationId xmlns:p14="http://schemas.microsoft.com/office/powerpoint/2010/main" val="3705325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077239"/>
          </a:xfrm>
        </p:spPr>
      </p:pic>
    </p:spTree>
    <p:extLst>
      <p:ext uri="{BB962C8B-B14F-4D97-AF65-F5344CB8AC3E}">
        <p14:creationId xmlns:p14="http://schemas.microsoft.com/office/powerpoint/2010/main" val="4002324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43493"/>
          </a:xfrm>
        </p:spPr>
      </p:pic>
    </p:spTree>
    <p:extLst>
      <p:ext uri="{BB962C8B-B14F-4D97-AF65-F5344CB8AC3E}">
        <p14:creationId xmlns:p14="http://schemas.microsoft.com/office/powerpoint/2010/main" val="3906994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365124"/>
            <a:ext cx="10411691" cy="6146511"/>
          </a:xfrm>
        </p:spPr>
      </p:pic>
    </p:spTree>
    <p:extLst>
      <p:ext uri="{BB962C8B-B14F-4D97-AF65-F5344CB8AC3E}">
        <p14:creationId xmlns:p14="http://schemas.microsoft.com/office/powerpoint/2010/main" val="1799720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4" y="365125"/>
            <a:ext cx="10702636" cy="6201930"/>
          </a:xfrm>
        </p:spPr>
      </p:pic>
    </p:spTree>
    <p:extLst>
      <p:ext uri="{BB962C8B-B14F-4D97-AF65-F5344CB8AC3E}">
        <p14:creationId xmlns:p14="http://schemas.microsoft.com/office/powerpoint/2010/main" val="3648842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599" cy="6118802"/>
          </a:xfrm>
        </p:spPr>
      </p:pic>
    </p:spTree>
    <p:extLst>
      <p:ext uri="{BB962C8B-B14F-4D97-AF65-F5344CB8AC3E}">
        <p14:creationId xmlns:p14="http://schemas.microsoft.com/office/powerpoint/2010/main" val="3933723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10515600" cy="6104948"/>
          </a:xfrm>
        </p:spPr>
      </p:pic>
    </p:spTree>
    <p:extLst>
      <p:ext uri="{BB962C8B-B14F-4D97-AF65-F5344CB8AC3E}">
        <p14:creationId xmlns:p14="http://schemas.microsoft.com/office/powerpoint/2010/main" val="117944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63384"/>
          </a:xfrm>
        </p:spPr>
      </p:pic>
    </p:spTree>
    <p:extLst>
      <p:ext uri="{BB962C8B-B14F-4D97-AF65-F5344CB8AC3E}">
        <p14:creationId xmlns:p14="http://schemas.microsoft.com/office/powerpoint/2010/main" val="861984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254"/>
            <a:ext cx="10633364" cy="6345381"/>
          </a:xfrm>
        </p:spPr>
      </p:pic>
    </p:spTree>
    <p:extLst>
      <p:ext uri="{BB962C8B-B14F-4D97-AF65-F5344CB8AC3E}">
        <p14:creationId xmlns:p14="http://schemas.microsoft.com/office/powerpoint/2010/main" val="13174029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" y="365124"/>
            <a:ext cx="10619509" cy="6285057"/>
          </a:xfrm>
        </p:spPr>
      </p:pic>
    </p:spTree>
    <p:extLst>
      <p:ext uri="{BB962C8B-B14F-4D97-AF65-F5344CB8AC3E}">
        <p14:creationId xmlns:p14="http://schemas.microsoft.com/office/powerpoint/2010/main" val="3392402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46511"/>
          </a:xfrm>
        </p:spPr>
      </p:pic>
    </p:spTree>
    <p:extLst>
      <p:ext uri="{BB962C8B-B14F-4D97-AF65-F5344CB8AC3E}">
        <p14:creationId xmlns:p14="http://schemas.microsoft.com/office/powerpoint/2010/main" val="2907356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18802"/>
          </a:xfrm>
        </p:spPr>
      </p:pic>
    </p:spTree>
    <p:extLst>
      <p:ext uri="{BB962C8B-B14F-4D97-AF65-F5344CB8AC3E}">
        <p14:creationId xmlns:p14="http://schemas.microsoft.com/office/powerpoint/2010/main" val="990863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146511"/>
          </a:xfrm>
        </p:spPr>
      </p:pic>
    </p:spTree>
    <p:extLst>
      <p:ext uri="{BB962C8B-B14F-4D97-AF65-F5344CB8AC3E}">
        <p14:creationId xmlns:p14="http://schemas.microsoft.com/office/powerpoint/2010/main" val="3513752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22912"/>
            <a:ext cx="10515600" cy="6188724"/>
          </a:xfrm>
        </p:spPr>
      </p:pic>
    </p:spTree>
    <p:extLst>
      <p:ext uri="{BB962C8B-B14F-4D97-AF65-F5344CB8AC3E}">
        <p14:creationId xmlns:p14="http://schemas.microsoft.com/office/powerpoint/2010/main" val="23799215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4085"/>
            <a:ext cx="10515599" cy="6060570"/>
          </a:xfrm>
        </p:spPr>
      </p:pic>
    </p:spTree>
    <p:extLst>
      <p:ext uri="{BB962C8B-B14F-4D97-AF65-F5344CB8AC3E}">
        <p14:creationId xmlns:p14="http://schemas.microsoft.com/office/powerpoint/2010/main" val="1701078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215784"/>
          </a:xfrm>
        </p:spPr>
      </p:pic>
    </p:spTree>
    <p:extLst>
      <p:ext uri="{BB962C8B-B14F-4D97-AF65-F5344CB8AC3E}">
        <p14:creationId xmlns:p14="http://schemas.microsoft.com/office/powerpoint/2010/main" val="29726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326620"/>
          </a:xfrm>
        </p:spPr>
      </p:pic>
    </p:spTree>
    <p:extLst>
      <p:ext uri="{BB962C8B-B14F-4D97-AF65-F5344CB8AC3E}">
        <p14:creationId xmlns:p14="http://schemas.microsoft.com/office/powerpoint/2010/main" val="3286382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85057"/>
          </a:xfrm>
        </p:spPr>
      </p:pic>
    </p:spTree>
    <p:extLst>
      <p:ext uri="{BB962C8B-B14F-4D97-AF65-F5344CB8AC3E}">
        <p14:creationId xmlns:p14="http://schemas.microsoft.com/office/powerpoint/2010/main" val="39163654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365125"/>
            <a:ext cx="10647218" cy="6104948"/>
          </a:xfrm>
        </p:spPr>
      </p:pic>
    </p:spTree>
    <p:extLst>
      <p:ext uri="{BB962C8B-B14F-4D97-AF65-F5344CB8AC3E}">
        <p14:creationId xmlns:p14="http://schemas.microsoft.com/office/powerpoint/2010/main" val="2102008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63384"/>
          </a:xfrm>
        </p:spPr>
      </p:pic>
    </p:spTree>
    <p:extLst>
      <p:ext uri="{BB962C8B-B14F-4D97-AF65-F5344CB8AC3E}">
        <p14:creationId xmlns:p14="http://schemas.microsoft.com/office/powerpoint/2010/main" val="4238421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43493"/>
          </a:xfrm>
        </p:spPr>
      </p:pic>
    </p:spTree>
    <p:extLst>
      <p:ext uri="{BB962C8B-B14F-4D97-AF65-F5344CB8AC3E}">
        <p14:creationId xmlns:p14="http://schemas.microsoft.com/office/powerpoint/2010/main" val="1524360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091093"/>
          </a:xfrm>
        </p:spPr>
      </p:pic>
    </p:spTree>
    <p:extLst>
      <p:ext uri="{BB962C8B-B14F-4D97-AF65-F5344CB8AC3E}">
        <p14:creationId xmlns:p14="http://schemas.microsoft.com/office/powerpoint/2010/main" val="222424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035675"/>
          </a:xfrm>
        </p:spPr>
      </p:pic>
    </p:spTree>
    <p:extLst>
      <p:ext uri="{BB962C8B-B14F-4D97-AF65-F5344CB8AC3E}">
        <p14:creationId xmlns:p14="http://schemas.microsoft.com/office/powerpoint/2010/main" val="88587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201930"/>
          </a:xfrm>
        </p:spPr>
      </p:pic>
    </p:spTree>
    <p:extLst>
      <p:ext uri="{BB962C8B-B14F-4D97-AF65-F5344CB8AC3E}">
        <p14:creationId xmlns:p14="http://schemas.microsoft.com/office/powerpoint/2010/main" val="193899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" y="365126"/>
            <a:ext cx="10619509" cy="5883274"/>
          </a:xfrm>
        </p:spPr>
      </p:pic>
    </p:spTree>
    <p:extLst>
      <p:ext uri="{BB962C8B-B14F-4D97-AF65-F5344CB8AC3E}">
        <p14:creationId xmlns:p14="http://schemas.microsoft.com/office/powerpoint/2010/main" val="2858105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243493"/>
          </a:xfrm>
        </p:spPr>
      </p:pic>
    </p:spTree>
    <p:extLst>
      <p:ext uri="{BB962C8B-B14F-4D97-AF65-F5344CB8AC3E}">
        <p14:creationId xmlns:p14="http://schemas.microsoft.com/office/powerpoint/2010/main" val="57557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65124"/>
            <a:ext cx="10716491" cy="5980257"/>
          </a:xfrm>
        </p:spPr>
      </p:pic>
    </p:spTree>
    <p:extLst>
      <p:ext uri="{BB962C8B-B14F-4D97-AF65-F5344CB8AC3E}">
        <p14:creationId xmlns:p14="http://schemas.microsoft.com/office/powerpoint/2010/main" val="502875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30</Words>
  <Application>Microsoft Office PowerPoint</Application>
  <PresentationFormat>Широкоэкранный</PresentationFormat>
  <Paragraphs>3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Тема Office</vt:lpstr>
      <vt:lpstr>Богатство природы родного края. Самарская область.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Богатство природы родного края. Самарская область.</dc:title>
  <dc:creator>RePack by Diakov</dc:creator>
  <cp:lastModifiedBy>RePack by Diakov</cp:lastModifiedBy>
  <cp:revision>7</cp:revision>
  <dcterms:created xsi:type="dcterms:W3CDTF">2020-03-24T22:20:55Z</dcterms:created>
  <dcterms:modified xsi:type="dcterms:W3CDTF">2020-03-24T23:15:30Z</dcterms:modified>
</cp:coreProperties>
</file>