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СП ГБОУ СОШ №10 «ОЦ ЛИК» г. о. Отрадный Самарская область детский  сад №11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22413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Sitka Display" pitchFamily="2" charset="0"/>
                <a:ea typeface="Segoe UI Black" pitchFamily="34" charset="0"/>
                <a:cs typeface="Aharoni" pitchFamily="2" charset="-79"/>
              </a:rPr>
              <a:t>Как воспитать   у дошкольника ответственность за действие, связанное с благополучием других людей.</a:t>
            </a:r>
          </a:p>
          <a:p>
            <a:endParaRPr lang="ru-RU" b="1" i="1" dirty="0">
              <a:solidFill>
                <a:srgbClr val="C00000"/>
              </a:solidFill>
              <a:latin typeface="Sitka Display" pitchFamily="2" charset="0"/>
              <a:ea typeface="Segoe UI Black" pitchFamily="34" charset="0"/>
              <a:cs typeface="Aharoni" pitchFamily="2" charset="-79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Sitka Display" pitchFamily="2" charset="0"/>
                <a:ea typeface="Segoe UI Black" pitchFamily="34" charset="0"/>
                <a:cs typeface="Aharoni" pitchFamily="2" charset="-79"/>
              </a:rPr>
              <a:t>Автор: </a:t>
            </a:r>
            <a:r>
              <a:rPr lang="ru-RU" b="1" i="1">
                <a:solidFill>
                  <a:srgbClr val="C00000"/>
                </a:solidFill>
                <a:latin typeface="Sitka Display" pitchFamily="2" charset="0"/>
                <a:ea typeface="Segoe UI Black" pitchFamily="34" charset="0"/>
                <a:cs typeface="Aharoni" pitchFamily="2" charset="-79"/>
              </a:rPr>
              <a:t>Рогалёва Э. Н</a:t>
            </a:r>
            <a:r>
              <a:rPr lang="ru-RU" b="1" i="1" dirty="0">
                <a:solidFill>
                  <a:srgbClr val="C00000"/>
                </a:solidFill>
                <a:latin typeface="Sitka Display" pitchFamily="2" charset="0"/>
                <a:ea typeface="Segoe UI Black" pitchFamily="34" charset="0"/>
                <a:cs typeface="Aharoni" pitchFamily="2" charset="-79"/>
              </a:rPr>
              <a:t>.</a:t>
            </a:r>
            <a:endParaRPr lang="ru-RU" b="1" i="1" dirty="0">
              <a:solidFill>
                <a:srgbClr val="C00000"/>
              </a:solidFill>
              <a:latin typeface="Sitka Display" pitchFamily="2" charset="0"/>
              <a:cs typeface="Aharoni" pitchFamily="2" charset="-79"/>
            </a:endParaRPr>
          </a:p>
        </p:txBody>
      </p:sp>
      <p:pic>
        <p:nvPicPr>
          <p:cNvPr id="8194" name="Picture 2" descr="58143963_1272016570_16_500x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016224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равственность\nevospitannii-mal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918" y="692696"/>
            <a:ext cx="661700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04856" cy="724942"/>
          </a:xfrm>
        </p:spPr>
        <p:txBody>
          <a:bodyPr>
            <a:normAutofit/>
          </a:bodyPr>
          <a:lstStyle/>
          <a:p>
            <a:r>
              <a:rPr lang="ru-RU" sz="2800" i="1" dirty="0"/>
              <a:t> Вопросы для обсуждения: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024336"/>
          </a:xfrm>
        </p:spPr>
        <p:txBody>
          <a:bodyPr>
            <a:normAutofit/>
          </a:bodyPr>
          <a:lstStyle/>
          <a:p>
            <a:r>
              <a:rPr lang="ru-RU" dirty="0"/>
              <a:t>-</a:t>
            </a:r>
            <a:r>
              <a:rPr lang="ru-RU" sz="2400" i="1" dirty="0"/>
              <a:t>Правильно ли поступил Витя?</a:t>
            </a:r>
          </a:p>
          <a:p>
            <a:r>
              <a:rPr lang="ru-RU" sz="2400" i="1" dirty="0"/>
              <a:t>- Можно ли дергать  за волосы? </a:t>
            </a:r>
          </a:p>
          <a:p>
            <a:r>
              <a:rPr lang="ru-RU" sz="2400" i="1" dirty="0"/>
              <a:t>-Вам бы понравилось, если бы вас дернули за волосы?</a:t>
            </a:r>
          </a:p>
          <a:p>
            <a:r>
              <a:rPr lang="ru-RU" sz="2400" i="1" dirty="0"/>
              <a:t>-Как бы вы поступили на месте Насти? </a:t>
            </a:r>
          </a:p>
          <a:p>
            <a:r>
              <a:rPr lang="ru-RU" sz="2400" i="1" dirty="0"/>
              <a:t>-Что вы посоветуете Вите?</a:t>
            </a:r>
          </a:p>
          <a:p>
            <a:endParaRPr lang="ru-RU" sz="2800" dirty="0"/>
          </a:p>
        </p:txBody>
      </p:sp>
      <p:pic>
        <p:nvPicPr>
          <p:cNvPr id="5" name="Picture 2" descr="C:\Users\Эвелина\Desktop\Кейс технологии в нравственном воспитании дошкольников\Новая папка (2)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18002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Как бы вы поступили на месте Насти? 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1026" name="Picture 2" descr="F:\Кейс технологии в нравственном воспитании дошкольников\2. Что делать\Как поступили бы на месте Насти\дергать за волосы 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1987080" cy="1512168"/>
          </a:xfrm>
          <a:prstGeom prst="rect">
            <a:avLst/>
          </a:prstGeom>
          <a:noFill/>
        </p:spPr>
      </p:pic>
      <p:pic>
        <p:nvPicPr>
          <p:cNvPr id="1027" name="Picture 3" descr="F:\Кейс технологии в нравственном воспитании дошкольников\2. Что делать\Как поступили бы на месте Насти\дернуть за ух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1520949" cy="1296144"/>
          </a:xfrm>
          <a:prstGeom prst="rect">
            <a:avLst/>
          </a:prstGeom>
          <a:noFill/>
        </p:spPr>
      </p:pic>
      <p:pic>
        <p:nvPicPr>
          <p:cNvPr id="1028" name="Picture 4" descr="F:\Кейс технологии в нравственном воспитании дошкольников\2. Что делать\Как поступили бы на месте Насти\пинуть  ног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1798741" cy="1728191"/>
          </a:xfrm>
          <a:prstGeom prst="rect">
            <a:avLst/>
          </a:prstGeom>
          <a:noFill/>
        </p:spPr>
      </p:pic>
      <p:pic>
        <p:nvPicPr>
          <p:cNvPr id="1029" name="Picture 5" descr="F:\Кейс технологии в нравственном воспитании дошкольников\2. Что делать\Как поступили бы на месте Насти\пожаловалась бы взрослому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1618171" cy="2016224"/>
          </a:xfrm>
          <a:prstGeom prst="rect">
            <a:avLst/>
          </a:prstGeom>
          <a:noFill/>
        </p:spPr>
      </p:pic>
      <p:pic>
        <p:nvPicPr>
          <p:cNvPr id="1030" name="Picture 6" descr="F:\Кейс технологии в нравственном воспитании дошкольников\2. Что делать\Как поступили бы на месте Насти\показать кула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412776"/>
            <a:ext cx="2240249" cy="1440160"/>
          </a:xfrm>
          <a:prstGeom prst="rect">
            <a:avLst/>
          </a:prstGeom>
          <a:noFill/>
        </p:spPr>
      </p:pic>
      <p:pic>
        <p:nvPicPr>
          <p:cNvPr id="1031" name="Picture 7" descr="F:\Кейс технологии в нравственном воспитании дошкольников\2. Что делать\Как поступили бы на месте Насти\Простить и пригласить играть вмст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052736"/>
            <a:ext cx="1928785" cy="1440160"/>
          </a:xfrm>
          <a:prstGeom prst="rect">
            <a:avLst/>
          </a:prstGeom>
          <a:noFill/>
        </p:spPr>
      </p:pic>
      <p:pic>
        <p:nvPicPr>
          <p:cNvPr id="1032" name="Picture 8" descr="F:\Кейс технологии в нравственном воспитании дошкольников\2. Что делать\Как поступили бы на месте Насти\ударит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44008" y="3789040"/>
            <a:ext cx="1967679" cy="1368152"/>
          </a:xfrm>
          <a:prstGeom prst="rect">
            <a:avLst/>
          </a:prstGeom>
          <a:noFill/>
        </p:spPr>
      </p:pic>
      <p:pic>
        <p:nvPicPr>
          <p:cNvPr id="1033" name="Picture 9" descr="F:\Кейс технологии в нравственном воспитании дошкольников\2. Что делать\Как поступили бы на месте Насти\укусит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72000" y="2420888"/>
            <a:ext cx="2121253" cy="1224136"/>
          </a:xfrm>
          <a:prstGeom prst="rect">
            <a:avLst/>
          </a:prstGeom>
          <a:noFill/>
        </p:spPr>
      </p:pic>
      <p:pic>
        <p:nvPicPr>
          <p:cNvPr id="1034" name="Picture 10" descr="F:\Кейс технологии в нравственном воспитании дошкольников\2. Что делать\Почему нельзя дергать за волосы\Обидн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2708920"/>
            <a:ext cx="1484542" cy="2037606"/>
          </a:xfrm>
          <a:prstGeom prst="rect">
            <a:avLst/>
          </a:prstGeom>
          <a:noFill/>
        </p:spPr>
      </p:pic>
      <p:pic>
        <p:nvPicPr>
          <p:cNvPr id="1035" name="Picture 11" descr="C:\Users\Эвелина\Desktop\Кейс технологии в нравственном воспитании дошкольников\Новая папка (2)\Почему нельзя дергать за волосы\ori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7" y="112474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786 L -0.00972 -0.3250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sz="3100" b="1" i="1" dirty="0"/>
              <a:t>Можно ли дергать  за волосы</a:t>
            </a:r>
            <a:r>
              <a:rPr lang="ru-RU" b="1" i="1" dirty="0"/>
              <a:t>? </a:t>
            </a:r>
            <a:br>
              <a:rPr lang="ru-RU" b="1" i="1" dirty="0"/>
            </a:br>
            <a:endParaRPr lang="ru-RU" b="1" dirty="0"/>
          </a:p>
        </p:txBody>
      </p:sp>
      <p:pic>
        <p:nvPicPr>
          <p:cNvPr id="2050" name="Picture 2" descr="F:\Кейс технологии в нравственном воспитании дошкольников\2. Что делать\Почему нельзя дергать за волосы\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1084109" cy="1355136"/>
          </a:xfrm>
          <a:prstGeom prst="rect">
            <a:avLst/>
          </a:prstGeom>
          <a:noFill/>
        </p:spPr>
      </p:pic>
      <p:pic>
        <p:nvPicPr>
          <p:cNvPr id="2051" name="Picture 3" descr="F:\Кейс технологии в нравственном воспитании дошкольников\2. Что делать\Почему нельзя дергать за волосы\болит голо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1512168" cy="1944216"/>
          </a:xfrm>
          <a:prstGeom prst="rect">
            <a:avLst/>
          </a:prstGeom>
          <a:noFill/>
        </p:spPr>
      </p:pic>
      <p:pic>
        <p:nvPicPr>
          <p:cNvPr id="2052" name="Picture 4" descr="F:\Кейс технологии в нравственном воспитании дошкольников\2. Что делать\Почему нельзя дергать за волосы\выподают  воло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1851828" cy="2016224"/>
          </a:xfrm>
          <a:prstGeom prst="rect">
            <a:avLst/>
          </a:prstGeom>
          <a:noFill/>
        </p:spPr>
      </p:pic>
      <p:pic>
        <p:nvPicPr>
          <p:cNvPr id="2053" name="Picture 5" descr="F:\Кейс технологии в нравственном воспитании дошкольников\2. Что делать\Почему нельзя дергать за волосы\девочка радуетс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980728"/>
            <a:ext cx="1470517" cy="2208584"/>
          </a:xfrm>
          <a:prstGeom prst="rect">
            <a:avLst/>
          </a:prstGeom>
          <a:noFill/>
        </p:spPr>
      </p:pic>
      <p:pic>
        <p:nvPicPr>
          <p:cNvPr id="2054" name="Picture 6" descr="F:\Кейс технологии в нравственном воспитании дошкольников\2. Что делать\Почему нельзя дергать за волосы\Обидн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77072"/>
            <a:ext cx="1468963" cy="2016224"/>
          </a:xfrm>
          <a:prstGeom prst="rect">
            <a:avLst/>
          </a:prstGeom>
          <a:noFill/>
        </p:spPr>
      </p:pic>
      <p:pic>
        <p:nvPicPr>
          <p:cNvPr id="2055" name="Picture 7" descr="F:\Кейс технологии в нравственном воспитании дошкольников\2. Что делать\Почему нельзя дергать за волосы\становятся кррасивы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165933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C 0.16337 -0.1563 0.3283 -0.30983 0.37222 -0.38035 C 0.41614 -0.45087 0.28142 -0.42127 0.26232 -0.42636 C 0.24323 -0.43145 0.25035 -0.42127 0.25746 -0.4111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2016224"/>
          </a:xfrm>
        </p:spPr>
        <p:txBody>
          <a:bodyPr>
            <a:normAutofit/>
          </a:bodyPr>
          <a:lstStyle/>
          <a:p>
            <a:r>
              <a:rPr lang="ru-RU" sz="3100" b="1" i="1" dirty="0"/>
              <a:t>Что вы посоветуете Вите?</a:t>
            </a:r>
            <a:br>
              <a:rPr lang="ru-RU" sz="3100" b="1" i="1" dirty="0"/>
            </a:br>
            <a:r>
              <a:rPr lang="ru-RU" sz="3100" b="1" i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C:\Users\Эвелина\Desktop\Кейс технологии в нравственном воспитании дошкольников\Новая папка (2)\Почему нельзя дергать за волосы\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034051" cy="1296144"/>
          </a:xfrm>
          <a:prstGeom prst="rect">
            <a:avLst/>
          </a:prstGeom>
          <a:noFill/>
        </p:spPr>
      </p:pic>
      <p:pic>
        <p:nvPicPr>
          <p:cNvPr id="2052" name="Picture 4" descr="F:\Кейс технологии в нравственном воспитании дошкольников\2. Что делать\Что посоветовать Вите\дразни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664296" cy="1880680"/>
          </a:xfrm>
          <a:prstGeom prst="rect">
            <a:avLst/>
          </a:prstGeom>
          <a:noFill/>
        </p:spPr>
      </p:pic>
      <p:pic>
        <p:nvPicPr>
          <p:cNvPr id="2053" name="Picture 5" descr="F:\Кейс технологии в нравственном воспитании дошкольников\2. Что делать\Что посоветовать Вите\драть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376264" cy="2520280"/>
          </a:xfrm>
          <a:prstGeom prst="rect">
            <a:avLst/>
          </a:prstGeom>
          <a:noFill/>
        </p:spPr>
      </p:pic>
      <p:pic>
        <p:nvPicPr>
          <p:cNvPr id="2054" name="Picture 6" descr="F:\Кейс технологии в нравственном воспитании дошкольников\2. Что делать\Что посоветовать Вите\не дергат за волосы -это боль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861048"/>
            <a:ext cx="2232248" cy="2304256"/>
          </a:xfrm>
          <a:prstGeom prst="rect">
            <a:avLst/>
          </a:prstGeom>
          <a:noFill/>
        </p:spPr>
      </p:pic>
      <p:pic>
        <p:nvPicPr>
          <p:cNvPr id="2055" name="Picture 7" descr="F:\Кейс технологии в нравственном воспитании дошкольников\2. Что делать\Что посоветовать Вите\отобрать игрушки и играт одном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340768"/>
            <a:ext cx="2592288" cy="1885300"/>
          </a:xfrm>
          <a:prstGeom prst="rect">
            <a:avLst/>
          </a:prstGeom>
          <a:noFill/>
        </p:spPr>
      </p:pic>
      <p:pic>
        <p:nvPicPr>
          <p:cNvPr id="2056" name="Picture 8" descr="F:\Кейс технологии в нравственном воспитании дошкольников\2. Что делать\Что посоветовать Вите\показать язы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9685" y="1340768"/>
            <a:ext cx="2502755" cy="18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0.0148 C -0.05573 -0.1563 0.01233 -0.3274 -0.00399 -0.34774 C -0.02031 -0.36809 -0.16302 -0.10682 -0.22205 -0.10751 C -0.28107 -0.10821 -0.3184 -0.33896 -0.35798 -0.35214 C -0.39757 -0.36532 -0.42534 -0.17665 -0.45972 -0.18613 C -0.49409 -0.19561 -0.54705 -0.37156 -0.56458 -0.40878 " pathEditMode="relative" rAng="0" ptsTypes="aaaaaA">
                                      <p:cBhvr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i="1" dirty="0"/>
              <a:t>Что вы посоветуете Вите?</a:t>
            </a:r>
            <a:br>
              <a:rPr lang="ru-RU" sz="2800" b="1" i="1" dirty="0"/>
            </a:br>
            <a:endParaRPr lang="ru-RU" sz="2800" dirty="0"/>
          </a:p>
        </p:txBody>
      </p:sp>
      <p:pic>
        <p:nvPicPr>
          <p:cNvPr id="3074" name="Picture 2" descr="F:\Кейс технологии в нравственном воспитании дошкольников\2. Что делать\Что посоветовать Вите\помирить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2853148" cy="2016224"/>
          </a:xfrm>
          <a:prstGeom prst="rect">
            <a:avLst/>
          </a:prstGeom>
          <a:noFill/>
        </p:spPr>
      </p:pic>
      <p:pic>
        <p:nvPicPr>
          <p:cNvPr id="4" name="Picture 3" descr="C:\Users\Эвелина\Desktop\Кейс технологии в нравственном воспитании дошкольников\Новая папка (2)\Почему нельзя дергать за волосы\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1034051" cy="1296144"/>
          </a:xfrm>
          <a:prstGeom prst="rect">
            <a:avLst/>
          </a:prstGeom>
          <a:noFill/>
        </p:spPr>
      </p:pic>
      <p:pic>
        <p:nvPicPr>
          <p:cNvPr id="3075" name="Picture 3" descr="F:\Кейс технологии в нравственном воспитании дошкольников\2. Что делать\Что посоветовать Вите\попросить прощ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070517" cy="2376264"/>
          </a:xfrm>
          <a:prstGeom prst="rect">
            <a:avLst/>
          </a:prstGeom>
          <a:noFill/>
        </p:spPr>
      </p:pic>
      <p:pic>
        <p:nvPicPr>
          <p:cNvPr id="3076" name="Picture 4" descr="F:\Кейс технологии в нравственном воспитании дошкольников\2. Что делать\Что посоветовать Вите\предложить игрушк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09120"/>
            <a:ext cx="2700300" cy="1800200"/>
          </a:xfrm>
          <a:prstGeom prst="rect">
            <a:avLst/>
          </a:prstGeom>
          <a:noFill/>
        </p:spPr>
      </p:pic>
      <p:pic>
        <p:nvPicPr>
          <p:cNvPr id="3077" name="Picture 5" descr="F:\Кейс технологии в нравственном воспитании дошкольников\2. Что делать\Что посоветовать Вите\убежат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620688"/>
            <a:ext cx="1795371" cy="2505472"/>
          </a:xfrm>
          <a:prstGeom prst="rect">
            <a:avLst/>
          </a:prstGeom>
          <a:noFill/>
        </p:spPr>
      </p:pic>
      <p:pic>
        <p:nvPicPr>
          <p:cNvPr id="3078" name="Picture 6" descr="F:\Кейс технологии в нравственном воспитании дошкольников\2. Что делать\Что посоветовать Вите\укусит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08920"/>
            <a:ext cx="2735288" cy="172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0.16925 C 0.19254 0.04277 0.26997 -0.0837 0.31702 -0.09942 C 0.36407 -0.11514 0.37622 0.03399 0.39722 0.07538 C 0.41823 0.11676 0.41702 0.17757 0.44323 0.14959 C 0.46945 0.12162 0.51077 -0.09642 0.55469 -0.09272 C 0.59861 -0.08902 0.74705 0.12162 0.70712 0.17133 C 0.66719 0.22081 0.49115 0.21249 0.31528 0.20416 " pathEditMode="relative" rAng="0" ptsTypes="aaaaaaA">
                                      <p:cBhvr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16 0.05526 C 0.39549 0.08231 0.60782 0.10959 0.70452 0.06196 C 0.80122 0.01433 0.88455 -0.13226 0.76355 -0.23076 C 0.64254 -0.32925 0.10921 -0.48 -0.0217 -0.5297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72808" cy="1368152"/>
          </a:xfrm>
        </p:spPr>
        <p:txBody>
          <a:bodyPr/>
          <a:lstStyle/>
          <a:p>
            <a:r>
              <a:rPr lang="ru-RU" b="1" i="1" dirty="0"/>
              <a:t>Молодцы!</a:t>
            </a:r>
          </a:p>
        </p:txBody>
      </p:sp>
      <p:pic>
        <p:nvPicPr>
          <p:cNvPr id="1025" name="Picture 1" descr="C:\Users\Эвелина\Desktop\1370209122_babochka-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604120" cy="3612232"/>
          </a:xfrm>
          <a:prstGeom prst="rect">
            <a:avLst/>
          </a:prstGeom>
          <a:noFill/>
        </p:spPr>
      </p:pic>
      <p:pic>
        <p:nvPicPr>
          <p:cNvPr id="1026" name="Picture 2" descr="C:\Users\Эвелина\Desktop\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3672408" cy="3816424"/>
          </a:xfrm>
          <a:prstGeom prst="rect">
            <a:avLst/>
          </a:prstGeom>
          <a:noFill/>
        </p:spPr>
      </p:pic>
      <p:pic>
        <p:nvPicPr>
          <p:cNvPr id="1030" name="Picture 6" descr="C:\Users\Эвелина\Desktop\B_Fly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6 -0.00093 C 0.07188 0.07005 0.01251 0.14127 -0.07847 0.11907 C -0.16945 0.09687 -0.35226 -0.11885 -0.41459 -0.13411 C -0.47691 -0.14937 -0.46042 -0.03122 -0.45226 0.02728 C -0.4441 0.08578 -0.33369 0.21433 -0.36546 0.21734 C -0.39723 0.22034 -0.59636 0.07352 -0.64254 0.04485 " pathEditMode="relative" ptsTypes="aaaaaA">
                                      <p:cBhvr>
                                        <p:cTn id="1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 Black</vt:lpstr>
      <vt:lpstr>Sitka Display</vt:lpstr>
      <vt:lpstr>Тема Office</vt:lpstr>
      <vt:lpstr>СП ГБОУ СОШ №10 «ОЦ ЛИК» г. о. Отрадный Самарская область детский  сад №11</vt:lpstr>
      <vt:lpstr>Презентация PowerPoint</vt:lpstr>
      <vt:lpstr> Вопросы для обсуждения:</vt:lpstr>
      <vt:lpstr>Как бы вы поступили на месте Насти?  </vt:lpstr>
      <vt:lpstr> Можно ли дергать  за волосы?  </vt:lpstr>
      <vt:lpstr>Что вы посоветуете Вите?   </vt:lpstr>
      <vt:lpstr>Что вы посоветуете Вите? 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Evelina</cp:lastModifiedBy>
  <cp:revision>29</cp:revision>
  <dcterms:created xsi:type="dcterms:W3CDTF">2013-10-31T10:14:44Z</dcterms:created>
  <dcterms:modified xsi:type="dcterms:W3CDTF">2020-04-23T03:12:42Z</dcterms:modified>
</cp:coreProperties>
</file>