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3C62F-4575-45F0-8AA9-C3237BE6DCF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43CC-DD71-4817-AE79-9E24EE44FD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78045"/>
            <a:ext cx="6400800" cy="1503281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Рогалева Эвелина Николаевна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ГБОУ СОШ №10 «ОЦ ЛИК» г. О. Отрадный Самарская область детский сад №11</a:t>
            </a:r>
          </a:p>
        </p:txBody>
      </p:sp>
      <p:pic>
        <p:nvPicPr>
          <p:cNvPr id="1026" name="Picture 2" descr="C:\Users\Эвелина\Downloads\начальный слайд 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668" y="383576"/>
            <a:ext cx="8062664" cy="4469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Эвелина\Downloads\у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3690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Эвелина\Downloads\пешеходный переход зна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2987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Эвелина\Downloads\101-4-bezopasnost-dorozhnogo-dvizheniya-kartinki-dlya-dete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Эвелина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056783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Эвелина\Downloads\101-3-bezopasnost-dorozhnogo-dvizheniya-kartinki-dlya-dete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9288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Эвелина\Download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04664"/>
            <a:ext cx="8496943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Эвелина\Downloads\кар пдд 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332656"/>
            <a:ext cx="8046156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Эвелина\Downloads\вых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велина\Downloads\post-48084-119307105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велина\Downloads\двусторонняя 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велина\Downloads\для нача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велина\Downloads\4 слай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велина\Downloads\двусторонняя доро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велина\Downloads\разделительная полос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велина\Downloads\перекрест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1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Эвелина\Downloads\светофор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6967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Эвелина</dc:creator>
  <cp:lastModifiedBy>Evelina</cp:lastModifiedBy>
  <cp:revision>5</cp:revision>
  <dcterms:created xsi:type="dcterms:W3CDTF">2016-09-01T05:28:31Z</dcterms:created>
  <dcterms:modified xsi:type="dcterms:W3CDTF">2020-04-23T03:27:30Z</dcterms:modified>
</cp:coreProperties>
</file>